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7" r:id="rId6"/>
    <p:sldId id="264" r:id="rId7"/>
    <p:sldId id="271" r:id="rId8"/>
    <p:sldId id="272" r:id="rId9"/>
    <p:sldId id="273" r:id="rId10"/>
    <p:sldId id="274" r:id="rId11"/>
    <p:sldId id="278" r:id="rId12"/>
    <p:sldId id="275" r:id="rId13"/>
    <p:sldId id="276" r:id="rId14"/>
    <p:sldId id="262" r:id="rId1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78C8"/>
    <a:srgbClr val="A92037"/>
    <a:srgbClr val="AA2037"/>
    <a:srgbClr val="0A7AC7"/>
    <a:srgbClr val="255E91"/>
    <a:srgbClr val="8D8D8D"/>
    <a:srgbClr val="3C414F"/>
    <a:srgbClr val="A5A5A5"/>
    <a:srgbClr val="349E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7D08B8-0AD6-417A-9F78-80BA0A9B0B71}" v="37" dt="2019-02-09T12:32:40.865"/>
    <p1510:client id="{47A52E33-2FDB-7228-73C5-918C71D506E5}" v="2" dt="2019-02-09T12:46:16.9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ina Milewska" userId="S::paulina.milewska@office365.umed.pl::acc1e059-40e2-41d3-8397-ba04f0cd62a7" providerId="AD" clId="Web-{946BF726-CCDA-F1D9-0B93-6C6DC2F1B3A1}"/>
    <pc:docChg chg="modSld">
      <pc:chgData name="Paulina Milewska" userId="S::paulina.milewska@office365.umed.pl::acc1e059-40e2-41d3-8397-ba04f0cd62a7" providerId="AD" clId="Web-{946BF726-CCDA-F1D9-0B93-6C6DC2F1B3A1}" dt="2019-06-10T21:27:10.079" v="13" actId="20577"/>
      <pc:docMkLst>
        <pc:docMk/>
      </pc:docMkLst>
      <pc:sldChg chg="modSp">
        <pc:chgData name="Paulina Milewska" userId="S::paulina.milewska@office365.umed.pl::acc1e059-40e2-41d3-8397-ba04f0cd62a7" providerId="AD" clId="Web-{946BF726-CCDA-F1D9-0B93-6C6DC2F1B3A1}" dt="2019-06-10T21:27:10.079" v="12" actId="20577"/>
        <pc:sldMkLst>
          <pc:docMk/>
          <pc:sldMk cId="191196815" sldId="268"/>
        </pc:sldMkLst>
        <pc:spChg chg="mod">
          <ac:chgData name="Paulina Milewska" userId="S::paulina.milewska@office365.umed.pl::acc1e059-40e2-41d3-8397-ba04f0cd62a7" providerId="AD" clId="Web-{946BF726-CCDA-F1D9-0B93-6C6DC2F1B3A1}" dt="2019-06-10T21:27:10.079" v="12" actId="20577"/>
          <ac:spMkLst>
            <pc:docMk/>
            <pc:sldMk cId="191196815" sldId="268"/>
            <ac:spMk id="4" creationId="{00000000-0000-0000-0000-000000000000}"/>
          </ac:spMkLst>
        </pc:spChg>
      </pc:sldChg>
    </pc:docChg>
  </pc:docChgLst>
  <pc:docChgLst>
    <pc:chgData name="Agnieszka Goszczyńska" userId="S::agnieszka.goszczynska@office365.umed.pl::e1714a08-8694-463f-b848-2798339cdd4d" providerId="AD" clId="Web-{47A52E33-2FDB-7228-73C5-918C71D506E5}"/>
    <pc:docChg chg="addSld delSld modSld">
      <pc:chgData name="Agnieszka Goszczyńska" userId="S::agnieszka.goszczynska@office365.umed.pl::e1714a08-8694-463f-b848-2798339cdd4d" providerId="AD" clId="Web-{47A52E33-2FDB-7228-73C5-918C71D506E5}" dt="2019-02-09T12:47:18.441" v="44"/>
      <pc:docMkLst>
        <pc:docMk/>
      </pc:docMkLst>
      <pc:sldChg chg="addSp delSp modSp">
        <pc:chgData name="Agnieszka Goszczyńska" userId="S::agnieszka.goszczynska@office365.umed.pl::e1714a08-8694-463f-b848-2798339cdd4d" providerId="AD" clId="Web-{47A52E33-2FDB-7228-73C5-918C71D506E5}" dt="2019-02-09T12:44:34.005" v="15"/>
        <pc:sldMkLst>
          <pc:docMk/>
          <pc:sldMk cId="560625806" sldId="256"/>
        </pc:sldMkLst>
        <pc:spChg chg="mod">
          <ac:chgData name="Agnieszka Goszczyńska" userId="S::agnieszka.goszczynska@office365.umed.pl::e1714a08-8694-463f-b848-2798339cdd4d" providerId="AD" clId="Web-{47A52E33-2FDB-7228-73C5-918C71D506E5}" dt="2019-02-09T12:44:34.005" v="15"/>
          <ac:spMkLst>
            <pc:docMk/>
            <pc:sldMk cId="560625806" sldId="256"/>
            <ac:spMk id="10" creationId="{00000000-0000-0000-0000-000000000000}"/>
          </ac:spMkLst>
        </pc:spChg>
        <pc:spChg chg="mod">
          <ac:chgData name="Agnieszka Goszczyńska" userId="S::agnieszka.goszczynska@office365.umed.pl::e1714a08-8694-463f-b848-2798339cdd4d" providerId="AD" clId="Web-{47A52E33-2FDB-7228-73C5-918C71D506E5}" dt="2019-02-09T12:43:00.083" v="2" actId="20577"/>
          <ac:spMkLst>
            <pc:docMk/>
            <pc:sldMk cId="560625806" sldId="256"/>
            <ac:spMk id="21" creationId="{00000000-0000-0000-0000-000000000000}"/>
          </ac:spMkLst>
        </pc:spChg>
        <pc:spChg chg="mod">
          <ac:chgData name="Agnieszka Goszczyńska" userId="S::agnieszka.goszczynska@office365.umed.pl::e1714a08-8694-463f-b848-2798339cdd4d" providerId="AD" clId="Web-{47A52E33-2FDB-7228-73C5-918C71D506E5}" dt="2019-02-09T12:43:25.411" v="7" actId="20577"/>
          <ac:spMkLst>
            <pc:docMk/>
            <pc:sldMk cId="560625806" sldId="256"/>
            <ac:spMk id="22" creationId="{00000000-0000-0000-0000-000000000000}"/>
          </ac:spMkLst>
        </pc:spChg>
        <pc:picChg chg="add del mod">
          <ac:chgData name="Agnieszka Goszczyńska" userId="S::agnieszka.goszczynska@office365.umed.pl::e1714a08-8694-463f-b848-2798339cdd4d" providerId="AD" clId="Web-{47A52E33-2FDB-7228-73C5-918C71D506E5}" dt="2019-02-09T12:43:56.021" v="11"/>
          <ac:picMkLst>
            <pc:docMk/>
            <pc:sldMk cId="560625806" sldId="256"/>
            <ac:picMk id="2" creationId="{9AE118CE-E22D-468E-87B2-595EEBFF1518}"/>
          </ac:picMkLst>
        </pc:picChg>
      </pc:sldChg>
      <pc:sldChg chg="addSp delSp modSp del">
        <pc:chgData name="Agnieszka Goszczyńska" userId="S::agnieszka.goszczynska@office365.umed.pl::e1714a08-8694-463f-b848-2798339cdd4d" providerId="AD" clId="Web-{47A52E33-2FDB-7228-73C5-918C71D506E5}" dt="2019-02-09T12:46:32.129" v="39"/>
        <pc:sldMkLst>
          <pc:docMk/>
          <pc:sldMk cId="1864186932" sldId="261"/>
        </pc:sldMkLst>
        <pc:spChg chg="mod">
          <ac:chgData name="Agnieszka Goszczyńska" userId="S::agnieszka.goszczynska@office365.umed.pl::e1714a08-8694-463f-b848-2798339cdd4d" providerId="AD" clId="Web-{47A52E33-2FDB-7228-73C5-918C71D506E5}" dt="2019-02-09T12:45:12.895" v="22" actId="20577"/>
          <ac:spMkLst>
            <pc:docMk/>
            <pc:sldMk cId="1864186932" sldId="261"/>
            <ac:spMk id="2" creationId="{00000000-0000-0000-0000-000000000000}"/>
          </ac:spMkLst>
        </pc:spChg>
        <pc:spChg chg="del">
          <ac:chgData name="Agnieszka Goszczyńska" userId="S::agnieszka.goszczynska@office365.umed.pl::e1714a08-8694-463f-b848-2798339cdd4d" providerId="AD" clId="Web-{47A52E33-2FDB-7228-73C5-918C71D506E5}" dt="2019-02-09T12:46:08.348" v="35"/>
          <ac:spMkLst>
            <pc:docMk/>
            <pc:sldMk cId="1864186932" sldId="261"/>
            <ac:spMk id="16" creationId="{00000000-0000-0000-0000-000000000000}"/>
          </ac:spMkLst>
        </pc:spChg>
        <pc:picChg chg="add del mod">
          <ac:chgData name="Agnieszka Goszczyńska" userId="S::agnieszka.goszczynska@office365.umed.pl::e1714a08-8694-463f-b848-2798339cdd4d" providerId="AD" clId="Web-{47A52E33-2FDB-7228-73C5-918C71D506E5}" dt="2019-02-09T12:46:26.645" v="38" actId="1076"/>
          <ac:picMkLst>
            <pc:docMk/>
            <pc:sldMk cId="1864186932" sldId="261"/>
            <ac:picMk id="4" creationId="{66E4F72F-90F1-46A5-A9B8-6D193FA0B3BF}"/>
          </ac:picMkLst>
        </pc:picChg>
        <pc:picChg chg="add mod ord">
          <ac:chgData name="Agnieszka Goszczyńska" userId="S::agnieszka.goszczynska@office365.umed.pl::e1714a08-8694-463f-b848-2798339cdd4d" providerId="AD" clId="Web-{47A52E33-2FDB-7228-73C5-918C71D506E5}" dt="2019-02-09T12:46:16.973" v="37" actId="14100"/>
          <ac:picMkLst>
            <pc:docMk/>
            <pc:sldMk cId="1864186932" sldId="261"/>
            <ac:picMk id="5" creationId="{AA645459-7EF0-4694-87C2-819A06D9CC4A}"/>
          </ac:picMkLst>
        </pc:picChg>
      </pc:sldChg>
      <pc:sldChg chg="addSp delSp modSp new del mod setBg">
        <pc:chgData name="Agnieszka Goszczyńska" userId="S::agnieszka.goszczynska@office365.umed.pl::e1714a08-8694-463f-b848-2798339cdd4d" providerId="AD" clId="Web-{47A52E33-2FDB-7228-73C5-918C71D506E5}" dt="2019-02-09T12:47:18.441" v="44"/>
        <pc:sldMkLst>
          <pc:docMk/>
          <pc:sldMk cId="483692842" sldId="273"/>
        </pc:sldMkLst>
        <pc:spChg chg="del">
          <ac:chgData name="Agnieszka Goszczyńska" userId="S::agnieszka.goszczynska@office365.umed.pl::e1714a08-8694-463f-b848-2798339cdd4d" providerId="AD" clId="Web-{47A52E33-2FDB-7228-73C5-918C71D506E5}" dt="2019-02-09T12:47:07.910" v="43"/>
          <ac:spMkLst>
            <pc:docMk/>
            <pc:sldMk cId="483692842" sldId="273"/>
            <ac:spMk id="2" creationId="{169A2D2F-0931-44B5-B34A-A06949CA3AAF}"/>
          </ac:spMkLst>
        </pc:spChg>
        <pc:spChg chg="del">
          <ac:chgData name="Agnieszka Goszczyńska" userId="S::agnieszka.goszczynska@office365.umed.pl::e1714a08-8694-463f-b848-2798339cdd4d" providerId="AD" clId="Web-{47A52E33-2FDB-7228-73C5-918C71D506E5}" dt="2019-02-09T12:46:58.348" v="41"/>
          <ac:spMkLst>
            <pc:docMk/>
            <pc:sldMk cId="483692842" sldId="273"/>
            <ac:spMk id="3" creationId="{7A2DFD04-C4B2-4440-879B-658A9E872C6C}"/>
          </ac:spMkLst>
        </pc:spChg>
        <pc:spChg chg="add">
          <ac:chgData name="Agnieszka Goszczyńska" userId="S::agnieszka.goszczynska@office365.umed.pl::e1714a08-8694-463f-b848-2798339cdd4d" providerId="AD" clId="Web-{47A52E33-2FDB-7228-73C5-918C71D506E5}" dt="2019-02-09T12:47:07.910" v="43"/>
          <ac:spMkLst>
            <pc:docMk/>
            <pc:sldMk cId="483692842" sldId="273"/>
            <ac:spMk id="9" creationId="{32BC26D8-82FB-445E-AA49-62A77D7C1EE0}"/>
          </ac:spMkLst>
        </pc:spChg>
        <pc:spChg chg="add">
          <ac:chgData name="Agnieszka Goszczyńska" userId="S::agnieszka.goszczynska@office365.umed.pl::e1714a08-8694-463f-b848-2798339cdd4d" providerId="AD" clId="Web-{47A52E33-2FDB-7228-73C5-918C71D506E5}" dt="2019-02-09T12:47:07.910" v="43"/>
          <ac:spMkLst>
            <pc:docMk/>
            <pc:sldMk cId="483692842" sldId="273"/>
            <ac:spMk id="11" creationId="{CB44330D-EA18-4254-AA95-EB49948539B8}"/>
          </ac:spMkLst>
        </pc:spChg>
        <pc:picChg chg="add mod ord">
          <ac:chgData name="Agnieszka Goszczyńska" userId="S::agnieszka.goszczynska@office365.umed.pl::e1714a08-8694-463f-b848-2798339cdd4d" providerId="AD" clId="Web-{47A52E33-2FDB-7228-73C5-918C71D506E5}" dt="2019-02-09T12:47:07.910" v="43"/>
          <ac:picMkLst>
            <pc:docMk/>
            <pc:sldMk cId="483692842" sldId="273"/>
            <ac:picMk id="4" creationId="{6A4D1D04-407E-445F-BD64-8DA09F4D70E2}"/>
          </ac:picMkLst>
        </pc:picChg>
      </pc:sldChg>
    </pc:docChg>
  </pc:docChgLst>
  <pc:docChgLst>
    <pc:chgData name="Agnieszka Goszczyńska" userId="S::agnieszka.goszczynska@office365.umed.pl::e1714a08-8694-463f-b848-2798339cdd4d" providerId="AD" clId="Web-{C61A045C-A5A9-25CE-4337-9C7A84B3F729}"/>
    <pc:docChg chg="modSld">
      <pc:chgData name="Agnieszka Goszczyńska" userId="S::agnieszka.goszczynska@office365.umed.pl::e1714a08-8694-463f-b848-2798339cdd4d" providerId="AD" clId="Web-{C61A045C-A5A9-25CE-4337-9C7A84B3F729}" dt="2019-02-27T12:13:57.209" v="2"/>
      <pc:docMkLst>
        <pc:docMk/>
      </pc:docMkLst>
      <pc:sldChg chg="addSp delSp modSp">
        <pc:chgData name="Agnieszka Goszczyńska" userId="S::agnieszka.goszczynska@office365.umed.pl::e1714a08-8694-463f-b848-2798339cdd4d" providerId="AD" clId="Web-{C61A045C-A5A9-25CE-4337-9C7A84B3F729}" dt="2019-02-27T12:13:57.209" v="2"/>
        <pc:sldMkLst>
          <pc:docMk/>
          <pc:sldMk cId="2263418653" sldId="264"/>
        </pc:sldMkLst>
        <pc:graphicFrameChg chg="add del mod">
          <ac:chgData name="Agnieszka Goszczyńska" userId="S::agnieszka.goszczynska@office365.umed.pl::e1714a08-8694-463f-b848-2798339cdd4d" providerId="AD" clId="Web-{C61A045C-A5A9-25CE-4337-9C7A84B3F729}" dt="2019-02-27T12:13:57.209" v="2"/>
          <ac:graphicFrameMkLst>
            <pc:docMk/>
            <pc:sldMk cId="2263418653" sldId="264"/>
            <ac:graphicFrameMk id="4" creationId="{00000000-0000-0000-0000-000000000000}"/>
          </ac:graphicFrameMkLst>
        </pc:graphicFrameChg>
      </pc:sldChg>
    </pc:docChg>
  </pc:docChgLst>
  <pc:docChgLst>
    <pc:chgData name="Agnieszka Goszczyńska" userId="S::agnieszka.goszczynska@office365.umed.pl::e1714a08-8694-463f-b848-2798339cdd4d" providerId="AD" clId="Web-{127D08B8-0AD6-417A-9F78-80BA0A9B0B71}"/>
    <pc:docChg chg="modSld">
      <pc:chgData name="Agnieszka Goszczyńska" userId="S::agnieszka.goszczynska@office365.umed.pl::e1714a08-8694-463f-b848-2798339cdd4d" providerId="AD" clId="Web-{127D08B8-0AD6-417A-9F78-80BA0A9B0B71}" dt="2019-02-09T12:38:54.316" v="172" actId="1076"/>
      <pc:docMkLst>
        <pc:docMk/>
      </pc:docMkLst>
      <pc:sldChg chg="modSp">
        <pc:chgData name="Agnieszka Goszczyńska" userId="S::agnieszka.goszczynska@office365.umed.pl::e1714a08-8694-463f-b848-2798339cdd4d" providerId="AD" clId="Web-{127D08B8-0AD6-417A-9F78-80BA0A9B0B71}" dt="2019-02-09T12:32:58.146" v="134" actId="20577"/>
        <pc:sldMkLst>
          <pc:docMk/>
          <pc:sldMk cId="560625806" sldId="256"/>
        </pc:sldMkLst>
        <pc:spChg chg="mod">
          <ac:chgData name="Agnieszka Goszczyńska" userId="S::agnieszka.goszczynska@office365.umed.pl::e1714a08-8694-463f-b848-2798339cdd4d" providerId="AD" clId="Web-{127D08B8-0AD6-417A-9F78-80BA0A9B0B71}" dt="2019-02-09T12:32:58.146" v="134" actId="20577"/>
          <ac:spMkLst>
            <pc:docMk/>
            <pc:sldMk cId="560625806" sldId="256"/>
            <ac:spMk id="10" creationId="{00000000-0000-0000-0000-000000000000}"/>
          </ac:spMkLst>
        </pc:spChg>
        <pc:spChg chg="mod">
          <ac:chgData name="Agnieszka Goszczyńska" userId="S::agnieszka.goszczynska@office365.umed.pl::e1714a08-8694-463f-b848-2798339cdd4d" providerId="AD" clId="Web-{127D08B8-0AD6-417A-9F78-80BA0A9B0B71}" dt="2019-02-09T12:32:38.568" v="96" actId="20577"/>
          <ac:spMkLst>
            <pc:docMk/>
            <pc:sldMk cId="560625806" sldId="256"/>
            <ac:spMk id="21" creationId="{00000000-0000-0000-0000-000000000000}"/>
          </ac:spMkLst>
        </pc:spChg>
        <pc:spChg chg="mod">
          <ac:chgData name="Agnieszka Goszczyńska" userId="S::agnieszka.goszczynska@office365.umed.pl::e1714a08-8694-463f-b848-2798339cdd4d" providerId="AD" clId="Web-{127D08B8-0AD6-417A-9F78-80BA0A9B0B71}" dt="2019-02-09T12:32:40.865" v="113" actId="20577"/>
          <ac:spMkLst>
            <pc:docMk/>
            <pc:sldMk cId="560625806" sldId="256"/>
            <ac:spMk id="22" creationId="{00000000-0000-0000-0000-000000000000}"/>
          </ac:spMkLst>
        </pc:spChg>
      </pc:sldChg>
      <pc:sldChg chg="addSp delSp modSp">
        <pc:chgData name="Agnieszka Goszczyńska" userId="S::agnieszka.goszczynska@office365.umed.pl::e1714a08-8694-463f-b848-2798339cdd4d" providerId="AD" clId="Web-{127D08B8-0AD6-417A-9F78-80BA0A9B0B71}" dt="2019-02-09T12:38:54.316" v="172" actId="1076"/>
        <pc:sldMkLst>
          <pc:docMk/>
          <pc:sldMk cId="1864186932" sldId="261"/>
        </pc:sldMkLst>
        <pc:spChg chg="mod">
          <ac:chgData name="Agnieszka Goszczyńska" userId="S::agnieszka.goszczynska@office365.umed.pl::e1714a08-8694-463f-b848-2798339cdd4d" providerId="AD" clId="Web-{127D08B8-0AD6-417A-9F78-80BA0A9B0B71}" dt="2019-02-09T12:36:45.967" v="168" actId="20577"/>
          <ac:spMkLst>
            <pc:docMk/>
            <pc:sldMk cId="1864186932" sldId="261"/>
            <ac:spMk id="2" creationId="{00000000-0000-0000-0000-000000000000}"/>
          </ac:spMkLst>
        </pc:spChg>
        <pc:picChg chg="add mod">
          <ac:chgData name="Agnieszka Goszczyńska" userId="S::agnieszka.goszczynska@office365.umed.pl::e1714a08-8694-463f-b848-2798339cdd4d" providerId="AD" clId="Web-{127D08B8-0AD6-417A-9F78-80BA0A9B0B71}" dt="2019-02-09T12:38:54.316" v="172" actId="1076"/>
          <ac:picMkLst>
            <pc:docMk/>
            <pc:sldMk cId="1864186932" sldId="261"/>
            <ac:picMk id="4" creationId="{66E4F72F-90F1-46A5-A9B8-6D193FA0B3BF}"/>
          </ac:picMkLst>
        </pc:picChg>
        <pc:picChg chg="del mod">
          <ac:chgData name="Agnieszka Goszczyńska" userId="S::agnieszka.goszczynska@office365.umed.pl::e1714a08-8694-463f-b848-2798339cdd4d" providerId="AD" clId="Web-{127D08B8-0AD6-417A-9F78-80BA0A9B0B71}" dt="2019-02-09T12:38:42.909" v="171"/>
          <ac:picMkLst>
            <pc:docMk/>
            <pc:sldMk cId="1864186932" sldId="261"/>
            <ac:picMk id="15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BF9E-9AA3-4329-92A0-5CA9DD560717}" type="datetimeFigureOut">
              <a:rPr lang="pl-PL" smtClean="0"/>
              <a:t>10.12.2019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F8DB-2FA7-4900-99A1-1496465615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4759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BF9E-9AA3-4329-92A0-5CA9DD560717}" type="datetimeFigureOut">
              <a:rPr lang="pl-PL" smtClean="0"/>
              <a:t>10.12.2019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F8DB-2FA7-4900-99A1-1496465615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9690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BF9E-9AA3-4329-92A0-5CA9DD560717}" type="datetimeFigureOut">
              <a:rPr lang="pl-PL" smtClean="0"/>
              <a:t>10.12.2019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F8DB-2FA7-4900-99A1-1496465615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8845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BF9E-9AA3-4329-92A0-5CA9DD560717}" type="datetimeFigureOut">
              <a:rPr lang="pl-PL" smtClean="0"/>
              <a:t>10.12.2019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F8DB-2FA7-4900-99A1-1496465615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0376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BF9E-9AA3-4329-92A0-5CA9DD560717}" type="datetimeFigureOut">
              <a:rPr lang="pl-PL" smtClean="0"/>
              <a:t>10.12.2019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F8DB-2FA7-4900-99A1-1496465615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7175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BF9E-9AA3-4329-92A0-5CA9DD560717}" type="datetimeFigureOut">
              <a:rPr lang="pl-PL" smtClean="0"/>
              <a:t>10.12.2019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F8DB-2FA7-4900-99A1-1496465615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2542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BF9E-9AA3-4329-92A0-5CA9DD560717}" type="datetimeFigureOut">
              <a:rPr lang="pl-PL" smtClean="0"/>
              <a:t>10.12.2019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F8DB-2FA7-4900-99A1-1496465615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4095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BF9E-9AA3-4329-92A0-5CA9DD560717}" type="datetimeFigureOut">
              <a:rPr lang="pl-PL" smtClean="0"/>
              <a:t>10.12.2019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F8DB-2FA7-4900-99A1-1496465615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7258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BF9E-9AA3-4329-92A0-5CA9DD560717}" type="datetimeFigureOut">
              <a:rPr lang="pl-PL" smtClean="0"/>
              <a:t>10.12.2019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F8DB-2FA7-4900-99A1-1496465615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019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BF9E-9AA3-4329-92A0-5CA9DD560717}" type="datetimeFigureOut">
              <a:rPr lang="pl-PL" smtClean="0"/>
              <a:t>10.12.2019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F8DB-2FA7-4900-99A1-1496465615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6284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BF9E-9AA3-4329-92A0-5CA9DD560717}" type="datetimeFigureOut">
              <a:rPr lang="pl-PL" smtClean="0"/>
              <a:t>10.12.2019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F8DB-2FA7-4900-99A1-1496465615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5331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7BF9E-9AA3-4329-92A0-5CA9DD560717}" type="datetimeFigureOut">
              <a:rPr lang="pl-PL" smtClean="0"/>
              <a:t>10.12.2019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5F8DB-2FA7-4900-99A1-1496465615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913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78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/>
          <p:cNvSpPr/>
          <p:nvPr/>
        </p:nvSpPr>
        <p:spPr>
          <a:xfrm flipV="1">
            <a:off x="0" y="0"/>
            <a:ext cx="12192000" cy="15179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Tytuł 1"/>
          <p:cNvSpPr>
            <a:spLocks noGrp="1"/>
          </p:cNvSpPr>
          <p:nvPr>
            <p:ph type="ctrTitle"/>
          </p:nvPr>
        </p:nvSpPr>
        <p:spPr>
          <a:xfrm>
            <a:off x="691896" y="1946698"/>
            <a:ext cx="10808208" cy="1636078"/>
          </a:xfrm>
        </p:spPr>
        <p:txBody>
          <a:bodyPr>
            <a:normAutofit fontScale="90000"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Stowarzyszenie Bibliotek</a:t>
            </a:r>
            <a:br>
              <a:rPr lang="pl-PL" dirty="0" smtClean="0">
                <a:solidFill>
                  <a:schemeClr val="bg1"/>
                </a:solidFill>
              </a:rPr>
            </a:br>
            <a:r>
              <a:rPr lang="pl-PL" dirty="0" smtClean="0">
                <a:solidFill>
                  <a:schemeClr val="bg1"/>
                </a:solidFill>
              </a:rPr>
              <a:t> Szkół Wyższych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0" name="Podtytuł 2"/>
          <p:cNvSpPr txBox="1">
            <a:spLocks/>
          </p:cNvSpPr>
          <p:nvPr/>
        </p:nvSpPr>
        <p:spPr>
          <a:xfrm>
            <a:off x="2587752" y="4886211"/>
            <a:ext cx="7016496" cy="6683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45351">
            <a:off x="0" y="3936506"/>
            <a:ext cx="2964264" cy="2900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625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0" y="0"/>
            <a:ext cx="12192000" cy="1361637"/>
          </a:xfrm>
          <a:prstGeom prst="rect">
            <a:avLst/>
          </a:prstGeom>
          <a:solidFill>
            <a:srgbClr val="0A78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22513" y="100484"/>
            <a:ext cx="11153671" cy="1174481"/>
          </a:xfrm>
        </p:spPr>
        <p:txBody>
          <a:bodyPr anchor="ctr">
            <a:normAutofit/>
          </a:bodyPr>
          <a:lstStyle/>
          <a:p>
            <a:pPr algn="l"/>
            <a:r>
              <a:rPr lang="pl-PL" sz="5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SBSW – KDBASP	</a:t>
            </a:r>
            <a:endParaRPr lang="pl-PL" sz="5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Podtytuł 2"/>
          <p:cNvSpPr>
            <a:spLocks noGrp="1"/>
          </p:cNvSpPr>
          <p:nvPr>
            <p:ph type="subTitle" idx="1"/>
          </p:nvPr>
        </p:nvSpPr>
        <p:spPr>
          <a:xfrm>
            <a:off x="1567658" y="1818751"/>
            <a:ext cx="8958493" cy="4193667"/>
          </a:xfrm>
        </p:spPr>
        <p:txBody>
          <a:bodyPr anchor="ctr">
            <a:normAutofit/>
          </a:bodyPr>
          <a:lstStyle/>
          <a:p>
            <a:pPr algn="l">
              <a:lnSpc>
                <a:spcPct val="124000"/>
              </a:lnSpc>
              <a:spcBef>
                <a:spcPts val="0"/>
              </a:spcBef>
              <a:buClr>
                <a:srgbClr val="349EC8"/>
              </a:buClr>
              <a:buSzPct val="108000"/>
            </a:pPr>
            <a:r>
              <a:rPr lang="pl-PL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Współpraca?</a:t>
            </a:r>
          </a:p>
          <a:p>
            <a:pPr algn="l">
              <a:lnSpc>
                <a:spcPct val="124000"/>
              </a:lnSpc>
              <a:spcBef>
                <a:spcPts val="0"/>
              </a:spcBef>
              <a:buClr>
                <a:srgbClr val="349EC8"/>
              </a:buClr>
              <a:buSzPct val="108000"/>
            </a:pPr>
            <a:r>
              <a:rPr lang="pl-PL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Wsparcie?</a:t>
            </a:r>
          </a:p>
          <a:p>
            <a:pPr algn="l">
              <a:lnSpc>
                <a:spcPct val="124000"/>
              </a:lnSpc>
              <a:spcBef>
                <a:spcPts val="0"/>
              </a:spcBef>
              <a:buClr>
                <a:srgbClr val="349EC8"/>
              </a:buClr>
              <a:buSzPct val="108000"/>
            </a:pPr>
            <a:r>
              <a:rPr lang="pl-PL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Akceptacja?</a:t>
            </a:r>
          </a:p>
          <a:p>
            <a:pPr algn="l">
              <a:lnSpc>
                <a:spcPct val="124000"/>
              </a:lnSpc>
              <a:spcBef>
                <a:spcPts val="0"/>
              </a:spcBef>
              <a:buClr>
                <a:srgbClr val="349EC8"/>
              </a:buClr>
              <a:buSzPct val="108000"/>
            </a:pPr>
            <a:endParaRPr lang="pl-PL" sz="36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168" y="5758542"/>
            <a:ext cx="1184870" cy="118487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5886" y="344025"/>
            <a:ext cx="1724967" cy="1687708"/>
          </a:xfrm>
          <a:prstGeom prst="rect">
            <a:avLst/>
          </a:prstGeom>
        </p:spPr>
      </p:pic>
      <p:sp>
        <p:nvSpPr>
          <p:cNvPr id="4" name="pole tekstowe 3"/>
          <p:cNvSpPr txBox="1"/>
          <p:nvPr/>
        </p:nvSpPr>
        <p:spPr>
          <a:xfrm>
            <a:off x="7445829" y="6284866"/>
            <a:ext cx="2646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Oprac. Witold Kozakiewicz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67194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dtytuł 2"/>
          <p:cNvSpPr txBox="1">
            <a:spLocks/>
          </p:cNvSpPr>
          <p:nvPr/>
        </p:nvSpPr>
        <p:spPr>
          <a:xfrm>
            <a:off x="0" y="5838091"/>
            <a:ext cx="12192000" cy="1055078"/>
          </a:xfrm>
          <a:prstGeom prst="rect">
            <a:avLst/>
          </a:prstGeom>
          <a:solidFill>
            <a:srgbClr val="A92037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28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pl-PL" sz="28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ytuł 1"/>
          <p:cNvSpPr>
            <a:spLocks noGrp="1"/>
          </p:cNvSpPr>
          <p:nvPr>
            <p:ph type="ctrTitle"/>
          </p:nvPr>
        </p:nvSpPr>
        <p:spPr>
          <a:xfrm>
            <a:off x="889513" y="1674651"/>
            <a:ext cx="10808208" cy="1295785"/>
          </a:xfrm>
        </p:spPr>
        <p:txBody>
          <a:bodyPr anchor="b">
            <a:normAutofit/>
          </a:bodyPr>
          <a:lstStyle/>
          <a:p>
            <a:r>
              <a:rPr lang="pl-PL" b="1" dirty="0" smtClean="0">
                <a:solidFill>
                  <a:srgbClr val="0A78C8"/>
                </a:solidFill>
                <a:latin typeface="Century Gothic" panose="020B0502020202020204" pitchFamily="34" charset="0"/>
              </a:rPr>
              <a:t>Zapraszam do dyskusji</a:t>
            </a:r>
            <a:endParaRPr lang="pl-PL" b="1" dirty="0">
              <a:solidFill>
                <a:srgbClr val="0A78C8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47" y="5413041"/>
            <a:ext cx="1428721" cy="1397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389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a 10"/>
          <p:cNvGrpSpPr/>
          <p:nvPr/>
        </p:nvGrpSpPr>
        <p:grpSpPr>
          <a:xfrm flipH="1">
            <a:off x="0" y="5687366"/>
            <a:ext cx="12192000" cy="1180681"/>
            <a:chOff x="0" y="5633624"/>
            <a:chExt cx="12192000" cy="1309788"/>
          </a:xfrm>
          <a:solidFill>
            <a:srgbClr val="0A78C8"/>
          </a:solidFill>
        </p:grpSpPr>
        <p:sp>
          <p:nvSpPr>
            <p:cNvPr id="8" name="Prostokąt 7"/>
            <p:cNvSpPr/>
            <p:nvPr/>
          </p:nvSpPr>
          <p:spPr>
            <a:xfrm>
              <a:off x="0" y="5908432"/>
              <a:ext cx="12192000" cy="10349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Trójkąt równoramienny 9"/>
            <p:cNvSpPr/>
            <p:nvPr/>
          </p:nvSpPr>
          <p:spPr>
            <a:xfrm>
              <a:off x="2708868" y="5633624"/>
              <a:ext cx="391885" cy="28485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9" name="Podtytuł 2"/>
          <p:cNvSpPr txBox="1">
            <a:spLocks/>
          </p:cNvSpPr>
          <p:nvPr/>
        </p:nvSpPr>
        <p:spPr>
          <a:xfrm>
            <a:off x="6471138" y="6038267"/>
            <a:ext cx="5632102" cy="7265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2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7519" y="115241"/>
            <a:ext cx="5474494" cy="5474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495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a 10"/>
          <p:cNvGrpSpPr/>
          <p:nvPr/>
        </p:nvGrpSpPr>
        <p:grpSpPr>
          <a:xfrm flipH="1">
            <a:off x="0" y="5687366"/>
            <a:ext cx="12192000" cy="1180681"/>
            <a:chOff x="0" y="5633624"/>
            <a:chExt cx="12192000" cy="1309788"/>
          </a:xfrm>
          <a:solidFill>
            <a:srgbClr val="0A78C8"/>
          </a:solidFill>
        </p:grpSpPr>
        <p:sp>
          <p:nvSpPr>
            <p:cNvPr id="8" name="Prostokąt 7"/>
            <p:cNvSpPr/>
            <p:nvPr/>
          </p:nvSpPr>
          <p:spPr>
            <a:xfrm>
              <a:off x="0" y="5908432"/>
              <a:ext cx="12192000" cy="10349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Trójkąt równoramienny 9"/>
            <p:cNvSpPr/>
            <p:nvPr/>
          </p:nvSpPr>
          <p:spPr>
            <a:xfrm>
              <a:off x="2708868" y="5633624"/>
              <a:ext cx="391885" cy="28485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9" name="Podtytuł 2"/>
          <p:cNvSpPr txBox="1">
            <a:spLocks/>
          </p:cNvSpPr>
          <p:nvPr/>
        </p:nvSpPr>
        <p:spPr>
          <a:xfrm>
            <a:off x="6471138" y="6038267"/>
            <a:ext cx="5632102" cy="7265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2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9" name="Obraz 6" descr="15B87F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049" y="0"/>
            <a:ext cx="11283991" cy="563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3418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a 10"/>
          <p:cNvGrpSpPr/>
          <p:nvPr/>
        </p:nvGrpSpPr>
        <p:grpSpPr>
          <a:xfrm flipH="1">
            <a:off x="0" y="5687366"/>
            <a:ext cx="12192000" cy="1180681"/>
            <a:chOff x="0" y="5633624"/>
            <a:chExt cx="12192000" cy="1309788"/>
          </a:xfrm>
          <a:solidFill>
            <a:srgbClr val="0A78C8"/>
          </a:solidFill>
        </p:grpSpPr>
        <p:sp>
          <p:nvSpPr>
            <p:cNvPr id="8" name="Prostokąt 7"/>
            <p:cNvSpPr/>
            <p:nvPr/>
          </p:nvSpPr>
          <p:spPr>
            <a:xfrm>
              <a:off x="0" y="5908432"/>
              <a:ext cx="12192000" cy="10349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Trójkąt równoramienny 9"/>
            <p:cNvSpPr/>
            <p:nvPr/>
          </p:nvSpPr>
          <p:spPr>
            <a:xfrm>
              <a:off x="2708868" y="5633624"/>
              <a:ext cx="391885" cy="28485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9" name="Podtytuł 2"/>
          <p:cNvSpPr txBox="1">
            <a:spLocks/>
          </p:cNvSpPr>
          <p:nvPr/>
        </p:nvSpPr>
        <p:spPr>
          <a:xfrm>
            <a:off x="6471138" y="6038267"/>
            <a:ext cx="5632102" cy="7265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2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Obraz 6" descr="C:\Users\Piotr Marcinkowski\AppData\Local\Microsoft\Windows\INetCache\Content.MSO\F14A0200.tmp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21" y="429566"/>
            <a:ext cx="11397558" cy="5257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4525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a 10"/>
          <p:cNvGrpSpPr/>
          <p:nvPr/>
        </p:nvGrpSpPr>
        <p:grpSpPr>
          <a:xfrm flipH="1">
            <a:off x="0" y="5687366"/>
            <a:ext cx="12192000" cy="1180681"/>
            <a:chOff x="0" y="5633624"/>
            <a:chExt cx="12192000" cy="1309788"/>
          </a:xfrm>
          <a:solidFill>
            <a:srgbClr val="0A78C8"/>
          </a:solidFill>
        </p:grpSpPr>
        <p:sp>
          <p:nvSpPr>
            <p:cNvPr id="8" name="Prostokąt 7"/>
            <p:cNvSpPr/>
            <p:nvPr/>
          </p:nvSpPr>
          <p:spPr>
            <a:xfrm>
              <a:off x="0" y="5908432"/>
              <a:ext cx="12192000" cy="10349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Trójkąt równoramienny 9"/>
            <p:cNvSpPr/>
            <p:nvPr/>
          </p:nvSpPr>
          <p:spPr>
            <a:xfrm>
              <a:off x="2708868" y="5633624"/>
              <a:ext cx="391885" cy="28485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9" name="Podtytuł 2"/>
          <p:cNvSpPr txBox="1">
            <a:spLocks/>
          </p:cNvSpPr>
          <p:nvPr/>
        </p:nvSpPr>
        <p:spPr>
          <a:xfrm>
            <a:off x="6471138" y="6038267"/>
            <a:ext cx="5632102" cy="7265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2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2" name="Obraz 11" descr="C:\Users\Piotr Marcinkowski\AppData\Local\Microsoft\Windows\INetCache\Content.MSO\52ACB80E.tmp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73966"/>
            <a:ext cx="11226800" cy="561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1489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a 10"/>
          <p:cNvGrpSpPr/>
          <p:nvPr/>
        </p:nvGrpSpPr>
        <p:grpSpPr>
          <a:xfrm flipH="1">
            <a:off x="0" y="5687366"/>
            <a:ext cx="12192000" cy="1180681"/>
            <a:chOff x="0" y="5633624"/>
            <a:chExt cx="12192000" cy="1309788"/>
          </a:xfrm>
          <a:solidFill>
            <a:srgbClr val="0A78C8"/>
          </a:solidFill>
        </p:grpSpPr>
        <p:sp>
          <p:nvSpPr>
            <p:cNvPr id="8" name="Prostokąt 7"/>
            <p:cNvSpPr/>
            <p:nvPr/>
          </p:nvSpPr>
          <p:spPr>
            <a:xfrm>
              <a:off x="0" y="5908432"/>
              <a:ext cx="12192000" cy="10349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Trójkąt równoramienny 9"/>
            <p:cNvSpPr/>
            <p:nvPr/>
          </p:nvSpPr>
          <p:spPr>
            <a:xfrm>
              <a:off x="2708868" y="5633624"/>
              <a:ext cx="391885" cy="28485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9" name="Podtytuł 2"/>
          <p:cNvSpPr txBox="1">
            <a:spLocks/>
          </p:cNvSpPr>
          <p:nvPr/>
        </p:nvSpPr>
        <p:spPr>
          <a:xfrm>
            <a:off x="6471138" y="6038267"/>
            <a:ext cx="5632102" cy="7265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2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Obraz 6" descr="C:\Users\Piotr Marcinkowski\AppData\Local\Microsoft\Windows\INetCache\Content.MSO\2B53EF4C.tmp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3518"/>
            <a:ext cx="11112500" cy="56022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1035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a 10"/>
          <p:cNvGrpSpPr/>
          <p:nvPr/>
        </p:nvGrpSpPr>
        <p:grpSpPr>
          <a:xfrm flipH="1">
            <a:off x="0" y="5687366"/>
            <a:ext cx="12192000" cy="1180681"/>
            <a:chOff x="0" y="5633624"/>
            <a:chExt cx="12192000" cy="1309788"/>
          </a:xfrm>
          <a:solidFill>
            <a:srgbClr val="0A78C8"/>
          </a:solidFill>
        </p:grpSpPr>
        <p:sp>
          <p:nvSpPr>
            <p:cNvPr id="8" name="Prostokąt 7"/>
            <p:cNvSpPr/>
            <p:nvPr/>
          </p:nvSpPr>
          <p:spPr>
            <a:xfrm>
              <a:off x="0" y="5908432"/>
              <a:ext cx="12192000" cy="10349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Trójkąt równoramienny 9"/>
            <p:cNvSpPr/>
            <p:nvPr/>
          </p:nvSpPr>
          <p:spPr>
            <a:xfrm>
              <a:off x="2708868" y="5633624"/>
              <a:ext cx="391885" cy="28485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9" name="Podtytuł 2"/>
          <p:cNvSpPr txBox="1">
            <a:spLocks/>
          </p:cNvSpPr>
          <p:nvPr/>
        </p:nvSpPr>
        <p:spPr>
          <a:xfrm>
            <a:off x="6471138" y="6038267"/>
            <a:ext cx="5632102" cy="7265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2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2" name="Obraz 11" descr="C:\Users\Piotr Marcinkowski\AppData\Local\Microsoft\Windows\INetCache\Content.MSO\F121AF3A.tmp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013" y="0"/>
            <a:ext cx="10707974" cy="53539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2337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0" y="0"/>
            <a:ext cx="12192000" cy="1361637"/>
          </a:xfrm>
          <a:prstGeom prst="rect">
            <a:avLst/>
          </a:prstGeom>
          <a:solidFill>
            <a:srgbClr val="0A78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22513" y="100484"/>
            <a:ext cx="11153671" cy="1174481"/>
          </a:xfrm>
        </p:spPr>
        <p:txBody>
          <a:bodyPr anchor="ctr">
            <a:noAutofit/>
          </a:bodyPr>
          <a:lstStyle/>
          <a:p>
            <a:pPr algn="l"/>
            <a:r>
              <a:rPr lang="pl-PL" sz="4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Jak wyobraża Pani/ Pan sobie organizację, o której mowa?</a:t>
            </a:r>
          </a:p>
        </p:txBody>
      </p:sp>
      <p:sp>
        <p:nvSpPr>
          <p:cNvPr id="8" name="Podtytuł 2"/>
          <p:cNvSpPr>
            <a:spLocks noGrp="1"/>
          </p:cNvSpPr>
          <p:nvPr>
            <p:ph type="subTitle" idx="1"/>
          </p:nvPr>
        </p:nvSpPr>
        <p:spPr>
          <a:xfrm>
            <a:off x="1439876" y="2157310"/>
            <a:ext cx="8958493" cy="4193667"/>
          </a:xfrm>
        </p:spPr>
        <p:txBody>
          <a:bodyPr anchor="ctr">
            <a:normAutofit fontScale="77500" lnSpcReduction="20000"/>
          </a:bodyPr>
          <a:lstStyle/>
          <a:p>
            <a:pPr algn="l">
              <a:lnSpc>
                <a:spcPct val="124000"/>
              </a:lnSpc>
              <a:spcBef>
                <a:spcPts val="0"/>
              </a:spcBef>
              <a:buClr>
                <a:srgbClr val="349EC8"/>
              </a:buClr>
              <a:buSzPct val="108000"/>
            </a:pPr>
            <a:r>
              <a:rPr lang="pl-PL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Reprezentowanie środowiska na zewnątrz, Lobbing</a:t>
            </a:r>
          </a:p>
          <a:p>
            <a:pPr algn="l">
              <a:lnSpc>
                <a:spcPct val="124000"/>
              </a:lnSpc>
              <a:spcBef>
                <a:spcPts val="0"/>
              </a:spcBef>
              <a:buClr>
                <a:srgbClr val="349EC8"/>
              </a:buClr>
              <a:buSzPct val="108000"/>
            </a:pPr>
            <a:r>
              <a:rPr lang="pl-PL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Obrona interesów bibliotekarzy, status zawodu</a:t>
            </a:r>
          </a:p>
          <a:p>
            <a:pPr algn="l">
              <a:lnSpc>
                <a:spcPct val="124000"/>
              </a:lnSpc>
              <a:spcBef>
                <a:spcPts val="0"/>
              </a:spcBef>
              <a:buClr>
                <a:srgbClr val="349EC8"/>
              </a:buClr>
              <a:buSzPct val="108000"/>
            </a:pPr>
            <a:r>
              <a:rPr lang="pl-PL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Wypracowanie standardów</a:t>
            </a:r>
          </a:p>
          <a:p>
            <a:pPr algn="l">
              <a:lnSpc>
                <a:spcPct val="124000"/>
              </a:lnSpc>
              <a:spcBef>
                <a:spcPts val="0"/>
              </a:spcBef>
              <a:buClr>
                <a:srgbClr val="349EC8"/>
              </a:buClr>
              <a:buSzPct val="108000"/>
            </a:pPr>
            <a:r>
              <a:rPr lang="pl-PL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Wsparcie środowiska (do wewnątrz)</a:t>
            </a:r>
          </a:p>
          <a:p>
            <a:pPr algn="l">
              <a:lnSpc>
                <a:spcPct val="124000"/>
              </a:lnSpc>
              <a:spcBef>
                <a:spcPts val="0"/>
              </a:spcBef>
              <a:buClr>
                <a:srgbClr val="349EC8"/>
              </a:buClr>
              <a:buSzPct val="108000"/>
            </a:pPr>
            <a:r>
              <a:rPr lang="pl-PL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Warsztaty, szkolenia</a:t>
            </a:r>
          </a:p>
          <a:p>
            <a:pPr algn="l">
              <a:lnSpc>
                <a:spcPct val="124000"/>
              </a:lnSpc>
              <a:spcBef>
                <a:spcPts val="0"/>
              </a:spcBef>
              <a:buClr>
                <a:srgbClr val="349EC8"/>
              </a:buClr>
              <a:buSzPct val="108000"/>
            </a:pPr>
            <a:r>
              <a:rPr lang="pl-PL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Organizacja ekspercka</a:t>
            </a:r>
          </a:p>
          <a:p>
            <a:pPr algn="l">
              <a:lnSpc>
                <a:spcPct val="124000"/>
              </a:lnSpc>
              <a:spcBef>
                <a:spcPts val="0"/>
              </a:spcBef>
              <a:buClr>
                <a:srgbClr val="349EC8"/>
              </a:buClr>
              <a:buSzPct val="108000"/>
            </a:pPr>
            <a:r>
              <a:rPr lang="pl-PL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Związek zawodowy</a:t>
            </a:r>
          </a:p>
          <a:p>
            <a:pPr algn="l">
              <a:lnSpc>
                <a:spcPct val="124000"/>
              </a:lnSpc>
              <a:spcBef>
                <a:spcPts val="0"/>
              </a:spcBef>
              <a:buClr>
                <a:srgbClr val="349EC8"/>
              </a:buClr>
              <a:buSzPct val="108000"/>
            </a:pPr>
            <a:endParaRPr lang="pl-PL" sz="36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5886" y="344025"/>
            <a:ext cx="1724967" cy="1687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128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0" y="0"/>
            <a:ext cx="12192000" cy="1361637"/>
          </a:xfrm>
          <a:prstGeom prst="rect">
            <a:avLst/>
          </a:prstGeom>
          <a:solidFill>
            <a:srgbClr val="0A78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22513" y="100484"/>
            <a:ext cx="11153671" cy="1174481"/>
          </a:xfrm>
        </p:spPr>
        <p:txBody>
          <a:bodyPr anchor="ctr">
            <a:normAutofit/>
          </a:bodyPr>
          <a:lstStyle/>
          <a:p>
            <a:pPr algn="l"/>
            <a:r>
              <a:rPr lang="pl-PL" sz="5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Uwagi i opinie</a:t>
            </a:r>
            <a:endParaRPr lang="pl-PL" sz="5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Podtytuł 2"/>
          <p:cNvSpPr>
            <a:spLocks noGrp="1"/>
          </p:cNvSpPr>
          <p:nvPr>
            <p:ph type="subTitle" idx="1"/>
          </p:nvPr>
        </p:nvSpPr>
        <p:spPr>
          <a:xfrm>
            <a:off x="1567658" y="1818751"/>
            <a:ext cx="8958493" cy="4193667"/>
          </a:xfrm>
        </p:spPr>
        <p:txBody>
          <a:bodyPr anchor="ctr">
            <a:normAutofit/>
          </a:bodyPr>
          <a:lstStyle/>
          <a:p>
            <a:pPr algn="l">
              <a:lnSpc>
                <a:spcPct val="124000"/>
              </a:lnSpc>
              <a:spcBef>
                <a:spcPts val="0"/>
              </a:spcBef>
              <a:buClr>
                <a:srgbClr val="349EC8"/>
              </a:buClr>
              <a:buSzPct val="108000"/>
            </a:pPr>
            <a:r>
              <a:rPr lang="pl-PL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Za późno,</a:t>
            </a:r>
          </a:p>
          <a:p>
            <a:pPr algn="l">
              <a:lnSpc>
                <a:spcPct val="124000"/>
              </a:lnSpc>
              <a:spcBef>
                <a:spcPts val="0"/>
              </a:spcBef>
              <a:buClr>
                <a:srgbClr val="349EC8"/>
              </a:buClr>
              <a:buSzPct val="108000"/>
            </a:pPr>
            <a:r>
              <a:rPr lang="pl-PL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Co z EBIB, KDBASP, SBP?</a:t>
            </a:r>
          </a:p>
          <a:p>
            <a:pPr algn="l">
              <a:lnSpc>
                <a:spcPct val="124000"/>
              </a:lnSpc>
              <a:spcBef>
                <a:spcPts val="0"/>
              </a:spcBef>
              <a:buClr>
                <a:srgbClr val="349EC8"/>
              </a:buClr>
              <a:buSzPct val="108000"/>
            </a:pPr>
            <a:r>
              <a:rPr lang="pl-PL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„praca” </a:t>
            </a:r>
            <a:r>
              <a:rPr lang="pl-PL" sz="3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wolontariacka</a:t>
            </a:r>
            <a:endParaRPr lang="pl-PL" sz="36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l">
              <a:lnSpc>
                <a:spcPct val="124000"/>
              </a:lnSpc>
              <a:spcBef>
                <a:spcPts val="0"/>
              </a:spcBef>
              <a:buClr>
                <a:srgbClr val="349EC8"/>
              </a:buClr>
              <a:buSzPct val="108000"/>
            </a:pPr>
            <a:endParaRPr lang="pl-PL" sz="36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168" y="5758542"/>
            <a:ext cx="1184870" cy="118487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5886" y="344025"/>
            <a:ext cx="1724967" cy="1687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21143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EC76C17D34DA4F94D97092558B8B09" ma:contentTypeVersion="11" ma:contentTypeDescription="Create a new document." ma:contentTypeScope="" ma:versionID="948422c6e2fdb4cac46d2ad9bed0ea92">
  <xsd:schema xmlns:xsd="http://www.w3.org/2001/XMLSchema" xmlns:xs="http://www.w3.org/2001/XMLSchema" xmlns:p="http://schemas.microsoft.com/office/2006/metadata/properties" xmlns:ns3="96841137-fcd9-4193-bdda-8ef604a910be" xmlns:ns4="0037cfff-a177-4b73-8452-a88041546ef4" targetNamespace="http://schemas.microsoft.com/office/2006/metadata/properties" ma:root="true" ma:fieldsID="9c311aefe92d028485efc541b48c1a91" ns3:_="" ns4:_="">
    <xsd:import namespace="96841137-fcd9-4193-bdda-8ef604a910be"/>
    <xsd:import namespace="0037cfff-a177-4b73-8452-a88041546ef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841137-fcd9-4193-bdda-8ef604a910b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37cfff-a177-4b73-8452-a88041546e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982D9C2-4018-4AC1-9C37-2318E7224E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841137-fcd9-4193-bdda-8ef604a910be"/>
    <ds:schemaRef ds:uri="0037cfff-a177-4b73-8452-a88041546e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EF81A63-B693-486C-A70D-BC52632F5F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C2B7B8-4AD4-4A22-8295-FD3B8EF0656F}">
  <ds:schemaRefs>
    <ds:schemaRef ds:uri="96841137-fcd9-4193-bdda-8ef604a910b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0037cfff-a177-4b73-8452-a88041546ef4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75</Words>
  <Application>Microsoft Office PowerPoint</Application>
  <PresentationFormat>Panoramiczny</PresentationFormat>
  <Paragraphs>19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Motyw pakietu Office</vt:lpstr>
      <vt:lpstr>Stowarzyszenie Bibliotek  Szkół Wyższych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Jak wyobraża Pani/ Pan sobie organizację, o której mowa?</vt:lpstr>
      <vt:lpstr>Uwagi i opinie</vt:lpstr>
      <vt:lpstr>SBSW – KDBASP </vt:lpstr>
      <vt:lpstr>Zapraszam do dyskusji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prezentacji</dc:title>
  <dc:creator>Paulina Milewska</dc:creator>
  <cp:lastModifiedBy>userbgpl</cp:lastModifiedBy>
  <cp:revision>115</cp:revision>
  <dcterms:created xsi:type="dcterms:W3CDTF">2018-09-07T07:36:13Z</dcterms:created>
  <dcterms:modified xsi:type="dcterms:W3CDTF">2019-12-10T08:33:42Z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0x01010073EC76C17D34DA4F94D97092558B8B09</vt:lpwstr>
  </property>
  <property fmtid="{D5CDD505-2E9C-101B-9397-08002B2CF9AE}" pid="3" name="AuthorIds_UIVersion_512">
    <vt:lpwstr>33</vt:lpwstr>
  </property>
  <property fmtid="{D5CDD505-2E9C-101B-9397-08002B2CF9AE}" pid="4" name="AuthorIds_UIVersion_1024">
    <vt:lpwstr>33</vt:lpwstr>
  </property>
  <property fmtid="{D5CDD505-2E9C-101B-9397-08002B2CF9AE}" pid="5" name="AuthorIds_UIVersion_2048">
    <vt:lpwstr>33</vt:lpwstr>
  </property>
</Properties>
</file>